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62"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F3D2A88-729B-4CEC-A4FE-B886C8428394}">
          <p14:sldIdLst>
            <p14:sldId id="26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1284" y="44"/>
      </p:cViewPr>
      <p:guideLst>
        <p:guide orient="horz" pos="2160"/>
        <p:guide pos="288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3C548E-C2B7-4ED2-A989-AA9EC66E1507}" type="datetimeFigureOut">
              <a:rPr lang="en-GB" smtClean="0"/>
              <a:t>16/10/2020</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A010F4-7A86-433A-B9AA-2FFCA5D82A44}" type="slidenum">
              <a:rPr lang="en-GB" smtClean="0"/>
              <a:t>‹#›</a:t>
            </a:fld>
            <a:endParaRPr lang="en-GB" dirty="0"/>
          </a:p>
        </p:txBody>
      </p:sp>
    </p:spTree>
    <p:extLst>
      <p:ext uri="{BB962C8B-B14F-4D97-AF65-F5344CB8AC3E}">
        <p14:creationId xmlns:p14="http://schemas.microsoft.com/office/powerpoint/2010/main" val="2507102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74DE5C-807F-FA40-9D55-ECCC2C1181D8}" type="datetimeFigureOut">
              <a:rPr lang="en-US" smtClean="0"/>
              <a:t>10/16/2020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0139C-BC6F-AC4B-B058-DC8E54DE6739}" type="slidenum">
              <a:rPr lang="en-US" smtClean="0"/>
              <a:t>‹#›</a:t>
            </a:fld>
            <a:endParaRPr lang="en-US"/>
          </a:p>
        </p:txBody>
      </p:sp>
    </p:spTree>
    <p:extLst>
      <p:ext uri="{BB962C8B-B14F-4D97-AF65-F5344CB8AC3E}">
        <p14:creationId xmlns:p14="http://schemas.microsoft.com/office/powerpoint/2010/main" val="13234192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wes.org.uk/"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wes.org.uk/"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wes.org.uk/"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wes.org.uk/" TargetMode="External"/><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wes.org.uk/"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wes.org.uk/"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wes.org.uk/"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wes.org.uk/"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www.wes.org.uk/"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wes.org.uk/"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wes.org.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252"/>
            <a:ext cx="9144000" cy="6858000"/>
          </a:xfrm>
          <a:prstGeom prst="rect">
            <a:avLst/>
          </a:prstGeom>
        </p:spPr>
      </p:pic>
      <p:sp>
        <p:nvSpPr>
          <p:cNvPr id="2" name="Title 1"/>
          <p:cNvSpPr>
            <a:spLocks noGrp="1"/>
          </p:cNvSpPr>
          <p:nvPr>
            <p:ph type="ctrTitle"/>
          </p:nvPr>
        </p:nvSpPr>
        <p:spPr>
          <a:xfrm>
            <a:off x="0" y="1237802"/>
            <a:ext cx="5618922" cy="1126435"/>
          </a:xfrm>
        </p:spPr>
        <p:txBody>
          <a:bodyPr anchor="b">
            <a:noAutofit/>
          </a:bodyPr>
          <a:lstStyle>
            <a:lvl1pPr algn="l">
              <a:defRPr sz="4000">
                <a:solidFill>
                  <a:schemeClr val="bg1"/>
                </a:solidFill>
                <a:latin typeface="Helvetica Black" pitchFamily="50" charset="0"/>
              </a:defRPr>
            </a:lvl1pPr>
          </a:lstStyle>
          <a:p>
            <a:r>
              <a:rPr lang="en-US"/>
              <a:t>Click to edit Master title style</a:t>
            </a:r>
            <a:endParaRPr lang="en-US" dirty="0"/>
          </a:p>
        </p:txBody>
      </p:sp>
      <p:sp>
        <p:nvSpPr>
          <p:cNvPr id="3" name="Subtitle 2"/>
          <p:cNvSpPr>
            <a:spLocks noGrp="1"/>
          </p:cNvSpPr>
          <p:nvPr>
            <p:ph type="subTitle" idx="1"/>
          </p:nvPr>
        </p:nvSpPr>
        <p:spPr>
          <a:xfrm>
            <a:off x="0" y="2743582"/>
            <a:ext cx="4306957" cy="552898"/>
          </a:xfrm>
        </p:spPr>
        <p:txBody>
          <a:bodyPr/>
          <a:lstStyle>
            <a:lvl1pPr marL="0" indent="0" algn="l">
              <a:buNone/>
              <a:defRPr sz="2400">
                <a:solidFill>
                  <a:schemeClr val="bg1"/>
                </a:solidFill>
                <a:latin typeface="Helvetica"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3"/>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30441" y="0"/>
            <a:ext cx="1881809" cy="683805"/>
          </a:xfrm>
          <a:prstGeom prst="rect">
            <a:avLst/>
          </a:prstGeom>
        </p:spPr>
      </p:pic>
    </p:spTree>
    <p:extLst>
      <p:ext uri="{BB962C8B-B14F-4D97-AF65-F5344CB8AC3E}">
        <p14:creationId xmlns:p14="http://schemas.microsoft.com/office/powerpoint/2010/main" val="1467313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804863"/>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04864"/>
            <a:ext cx="4629150" cy="541178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405063"/>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2"/>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spTree>
    <p:extLst>
      <p:ext uri="{BB962C8B-B14F-4D97-AF65-F5344CB8AC3E}">
        <p14:creationId xmlns:p14="http://schemas.microsoft.com/office/powerpoint/2010/main" val="131114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2"/>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spTree>
    <p:extLst>
      <p:ext uri="{BB962C8B-B14F-4D97-AF65-F5344CB8AC3E}">
        <p14:creationId xmlns:p14="http://schemas.microsoft.com/office/powerpoint/2010/main" val="3323325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04618" y="2107097"/>
            <a:ext cx="5856425" cy="1126434"/>
          </a:xfrm>
        </p:spPr>
        <p:txBody>
          <a:bodyPr anchor="b">
            <a:normAutofit/>
          </a:bodyPr>
          <a:lstStyle>
            <a:lvl1pPr>
              <a:defRPr sz="4000">
                <a:solidFill>
                  <a:schemeClr val="bg1"/>
                </a:solidFill>
                <a:latin typeface="Helvetica" pitchFamily="50" charset="0"/>
              </a:defRPr>
            </a:lvl1pPr>
          </a:lstStyle>
          <a:p>
            <a:r>
              <a:rPr lang="en-US"/>
              <a:t>Click to edit Master title style</a:t>
            </a:r>
            <a:endParaRPr lang="en-US" dirty="0"/>
          </a:p>
        </p:txBody>
      </p:sp>
      <p:sp>
        <p:nvSpPr>
          <p:cNvPr id="3" name="Text Placeholder 2"/>
          <p:cNvSpPr>
            <a:spLocks noGrp="1"/>
          </p:cNvSpPr>
          <p:nvPr>
            <p:ph type="body" idx="1"/>
          </p:nvPr>
        </p:nvSpPr>
        <p:spPr>
          <a:xfrm>
            <a:off x="546342" y="3724485"/>
            <a:ext cx="4252912" cy="357187"/>
          </a:xfrm>
        </p:spPr>
        <p:txBody>
          <a:bodyPr/>
          <a:lstStyle>
            <a:lvl1pPr marL="0" indent="0">
              <a:buNone/>
              <a:defRPr sz="2400">
                <a:solidFill>
                  <a:schemeClr val="bg1"/>
                </a:solidFill>
                <a:latin typeface="Helvetica"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8"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3"/>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30441" y="0"/>
            <a:ext cx="1881809" cy="683805"/>
          </a:xfrm>
          <a:prstGeom prst="rect">
            <a:avLst/>
          </a:prstGeom>
        </p:spPr>
      </p:pic>
    </p:spTree>
    <p:extLst>
      <p:ext uri="{BB962C8B-B14F-4D97-AF65-F5344CB8AC3E}">
        <p14:creationId xmlns:p14="http://schemas.microsoft.com/office/powerpoint/2010/main" val="1776668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611188" y="73977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Text Placeholder 4"/>
          <p:cNvSpPr>
            <a:spLocks noGrp="1"/>
          </p:cNvSpPr>
          <p:nvPr>
            <p:ph type="body" sz="quarter" idx="10"/>
          </p:nvPr>
        </p:nvSpPr>
        <p:spPr>
          <a:xfrm>
            <a:off x="611188" y="2200275"/>
            <a:ext cx="7886700" cy="4027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52923696"/>
      </p:ext>
    </p:extLst>
  </p:cSld>
  <p:clrMapOvr>
    <a:masterClrMapping/>
  </p:clrMapOvr>
  <p:extLst>
    <p:ext uri="{DCECCB84-F9BA-43D5-87BE-67443E8EF086}">
      <p15:sldGuideLst xmlns:p15="http://schemas.microsoft.com/office/powerpoint/2012/main">
        <p15:guide id="1" pos="385" userDrawn="1">
          <p15:clr>
            <a:srgbClr val="FBAE40"/>
          </p15:clr>
        </p15:guide>
        <p15:guide id="2"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2"/>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sp>
        <p:nvSpPr>
          <p:cNvPr id="12" name="Title Placeholder 1"/>
          <p:cNvSpPr>
            <a:spLocks noGrp="1"/>
          </p:cNvSpPr>
          <p:nvPr>
            <p:ph type="title"/>
          </p:nvPr>
        </p:nvSpPr>
        <p:spPr>
          <a:xfrm>
            <a:off x="611188" y="73977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6" name="Picture Placeholder 2"/>
          <p:cNvSpPr>
            <a:spLocks noGrp="1" noChangeAspect="1"/>
          </p:cNvSpPr>
          <p:nvPr>
            <p:ph type="pic" idx="1"/>
          </p:nvPr>
        </p:nvSpPr>
        <p:spPr>
          <a:xfrm>
            <a:off x="611188" y="2222500"/>
            <a:ext cx="7905353" cy="399415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90443599"/>
      </p:ext>
    </p:extLst>
  </p:cSld>
  <p:clrMapOvr>
    <a:masterClrMapping/>
  </p:clrMapOvr>
  <p:extLst>
    <p:ext uri="{DCECCB84-F9BA-43D5-87BE-67443E8EF086}">
      <p15:sldGuideLst xmlns:p15="http://schemas.microsoft.com/office/powerpoint/2012/main">
        <p15:guide id="1" pos="385">
          <p15:clr>
            <a:srgbClr val="FBAE40"/>
          </p15:clr>
        </p15:guide>
        <p15:guide id="2" orient="horz" pos="1253">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2"/>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sp>
        <p:nvSpPr>
          <p:cNvPr id="12" name="Title Placeholder 1"/>
          <p:cNvSpPr>
            <a:spLocks noGrp="1"/>
          </p:cNvSpPr>
          <p:nvPr>
            <p:ph type="title"/>
          </p:nvPr>
        </p:nvSpPr>
        <p:spPr>
          <a:xfrm>
            <a:off x="611188" y="73977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Content Placeholder 2"/>
          <p:cNvSpPr>
            <a:spLocks noGrp="1"/>
          </p:cNvSpPr>
          <p:nvPr>
            <p:ph sz="half" idx="1"/>
          </p:nvPr>
        </p:nvSpPr>
        <p:spPr>
          <a:xfrm>
            <a:off x="615950" y="2392569"/>
            <a:ext cx="3886200" cy="3924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4629150" y="2392569"/>
            <a:ext cx="3886200" cy="39240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96067282"/>
      </p:ext>
    </p:extLst>
  </p:cSld>
  <p:clrMapOvr>
    <a:masterClrMapping/>
  </p:clrMapOvr>
  <p:extLst>
    <p:ext uri="{DCECCB84-F9BA-43D5-87BE-67443E8EF086}">
      <p15:sldGuideLst xmlns:p15="http://schemas.microsoft.com/office/powerpoint/2012/main">
        <p15:guide id="1" pos="385">
          <p15:clr>
            <a:srgbClr val="FBAE40"/>
          </p15:clr>
        </p15:guide>
        <p15:guide id="2" orient="horz" pos="125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2"/>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sp>
        <p:nvSpPr>
          <p:cNvPr id="12" name="Title Placeholder 1"/>
          <p:cNvSpPr>
            <a:spLocks noGrp="1"/>
          </p:cNvSpPr>
          <p:nvPr>
            <p:ph type="title"/>
          </p:nvPr>
        </p:nvSpPr>
        <p:spPr>
          <a:xfrm>
            <a:off x="611188" y="73977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Chart Placeholder 2"/>
          <p:cNvSpPr>
            <a:spLocks noGrp="1"/>
          </p:cNvSpPr>
          <p:nvPr>
            <p:ph type="chart" sz="quarter" idx="10"/>
          </p:nvPr>
        </p:nvSpPr>
        <p:spPr>
          <a:xfrm>
            <a:off x="611188" y="2279374"/>
            <a:ext cx="7886700" cy="4045780"/>
          </a:xfrm>
        </p:spPr>
        <p:txBody>
          <a:bodyPr/>
          <a:lstStyle/>
          <a:p>
            <a:r>
              <a:rPr lang="en-US" dirty="0"/>
              <a:t>Click icon to add chart</a:t>
            </a:r>
            <a:endParaRPr lang="en-GB" dirty="0"/>
          </a:p>
        </p:txBody>
      </p:sp>
    </p:spTree>
    <p:extLst>
      <p:ext uri="{BB962C8B-B14F-4D97-AF65-F5344CB8AC3E}">
        <p14:creationId xmlns:p14="http://schemas.microsoft.com/office/powerpoint/2010/main" val="823674831"/>
      </p:ext>
    </p:extLst>
  </p:cSld>
  <p:clrMapOvr>
    <a:masterClrMapping/>
  </p:clrMapOvr>
  <p:extLst>
    <p:ext uri="{DCECCB84-F9BA-43D5-87BE-67443E8EF086}">
      <p15:sldGuideLst xmlns:p15="http://schemas.microsoft.com/office/powerpoint/2012/main">
        <p15:guide id="1" pos="385">
          <p15:clr>
            <a:srgbClr val="FBAE40"/>
          </p15:clr>
        </p15:guide>
        <p15:guide id="2" orient="horz" pos="125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2"/>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sp>
        <p:nvSpPr>
          <p:cNvPr id="12" name="Title Placeholder 1"/>
          <p:cNvSpPr>
            <a:spLocks noGrp="1"/>
          </p:cNvSpPr>
          <p:nvPr>
            <p:ph type="title"/>
          </p:nvPr>
        </p:nvSpPr>
        <p:spPr>
          <a:xfrm>
            <a:off x="611188" y="73977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Table Placeholder 3"/>
          <p:cNvSpPr>
            <a:spLocks noGrp="1"/>
          </p:cNvSpPr>
          <p:nvPr>
            <p:ph type="tbl" sz="quarter" idx="10"/>
          </p:nvPr>
        </p:nvSpPr>
        <p:spPr>
          <a:xfrm>
            <a:off x="611188" y="2200275"/>
            <a:ext cx="7886700" cy="4124325"/>
          </a:xfrm>
        </p:spPr>
        <p:txBody>
          <a:bodyPr/>
          <a:lstStyle/>
          <a:p>
            <a:r>
              <a:rPr lang="en-US" dirty="0"/>
              <a:t>Click icon to add table</a:t>
            </a:r>
            <a:endParaRPr lang="en-GB" dirty="0"/>
          </a:p>
        </p:txBody>
      </p:sp>
    </p:spTree>
    <p:extLst>
      <p:ext uri="{BB962C8B-B14F-4D97-AF65-F5344CB8AC3E}">
        <p14:creationId xmlns:p14="http://schemas.microsoft.com/office/powerpoint/2010/main" val="1859833239"/>
      </p:ext>
    </p:extLst>
  </p:cSld>
  <p:clrMapOvr>
    <a:masterClrMapping/>
  </p:clrMapOvr>
  <p:extLst>
    <p:ext uri="{DCECCB84-F9BA-43D5-87BE-67443E8EF086}">
      <p15:sldGuideLst xmlns:p15="http://schemas.microsoft.com/office/powerpoint/2012/main">
        <p15:guide id="1" pos="385">
          <p15:clr>
            <a:srgbClr val="FBAE40"/>
          </p15:clr>
        </p15:guide>
        <p15:guide id="2" orient="horz" pos="125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2"/>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sp>
        <p:nvSpPr>
          <p:cNvPr id="12" name="Title Placeholder 1"/>
          <p:cNvSpPr>
            <a:spLocks noGrp="1"/>
          </p:cNvSpPr>
          <p:nvPr>
            <p:ph type="title"/>
          </p:nvPr>
        </p:nvSpPr>
        <p:spPr>
          <a:xfrm>
            <a:off x="611188" y="73977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SmartArt Placeholder 2"/>
          <p:cNvSpPr>
            <a:spLocks noGrp="1"/>
          </p:cNvSpPr>
          <p:nvPr>
            <p:ph type="dgm" sz="quarter" idx="10"/>
          </p:nvPr>
        </p:nvSpPr>
        <p:spPr>
          <a:xfrm>
            <a:off x="611188" y="2239963"/>
            <a:ext cx="7886700" cy="4084637"/>
          </a:xfrm>
        </p:spPr>
        <p:txBody>
          <a:bodyPr/>
          <a:lstStyle/>
          <a:p>
            <a:r>
              <a:rPr lang="en-US" dirty="0"/>
              <a:t>Click icon to add SmartArt graphic</a:t>
            </a:r>
            <a:endParaRPr lang="en-GB" dirty="0"/>
          </a:p>
        </p:txBody>
      </p:sp>
    </p:spTree>
    <p:extLst>
      <p:ext uri="{BB962C8B-B14F-4D97-AF65-F5344CB8AC3E}">
        <p14:creationId xmlns:p14="http://schemas.microsoft.com/office/powerpoint/2010/main" val="300787942"/>
      </p:ext>
    </p:extLst>
  </p:cSld>
  <p:clrMapOvr>
    <a:masterClrMapping/>
  </p:clrMapOvr>
  <p:extLst>
    <p:ext uri="{DCECCB84-F9BA-43D5-87BE-67443E8EF086}">
      <p15:sldGuideLst xmlns:p15="http://schemas.microsoft.com/office/powerpoint/2012/main">
        <p15:guide id="1" pos="385">
          <p15:clr>
            <a:srgbClr val="FBAE40"/>
          </p15:clr>
        </p15:guide>
        <p15:guide id="2" orient="horz" pos="125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7"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2"/>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sp>
        <p:nvSpPr>
          <p:cNvPr id="12" name="Title Placeholder 1"/>
          <p:cNvSpPr>
            <a:spLocks noGrp="1"/>
          </p:cNvSpPr>
          <p:nvPr>
            <p:ph type="title"/>
          </p:nvPr>
        </p:nvSpPr>
        <p:spPr>
          <a:xfrm>
            <a:off x="611188" y="73977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Media Placeholder 3"/>
          <p:cNvSpPr>
            <a:spLocks noGrp="1"/>
          </p:cNvSpPr>
          <p:nvPr>
            <p:ph type="media" sz="quarter" idx="10"/>
          </p:nvPr>
        </p:nvSpPr>
        <p:spPr>
          <a:xfrm>
            <a:off x="611188" y="2226364"/>
            <a:ext cx="7886700" cy="4098235"/>
          </a:xfrm>
        </p:spPr>
        <p:txBody>
          <a:bodyPr/>
          <a:lstStyle/>
          <a:p>
            <a:r>
              <a:rPr lang="en-US" dirty="0"/>
              <a:t>Click icon to add media</a:t>
            </a:r>
            <a:endParaRPr lang="en-GB" dirty="0"/>
          </a:p>
        </p:txBody>
      </p:sp>
    </p:spTree>
    <p:extLst>
      <p:ext uri="{BB962C8B-B14F-4D97-AF65-F5344CB8AC3E}">
        <p14:creationId xmlns:p14="http://schemas.microsoft.com/office/powerpoint/2010/main" val="2159200697"/>
      </p:ext>
    </p:extLst>
  </p:cSld>
  <p:clrMapOvr>
    <a:masterClrMapping/>
  </p:clrMapOvr>
  <p:extLst>
    <p:ext uri="{DCECCB84-F9BA-43D5-87BE-67443E8EF086}">
      <p15:sldGuideLst xmlns:p15="http://schemas.microsoft.com/office/powerpoint/2012/main">
        <p15:guide id="1" pos="385">
          <p15:clr>
            <a:srgbClr val="FBAE40"/>
          </p15:clr>
        </p15:guide>
        <p15:guide id="2" orient="horz" pos="125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8001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800100"/>
            <a:ext cx="4629150" cy="5411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4003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2"/>
          <p:cNvSpPr txBox="1">
            <a:spLocks noChangeArrowheads="1"/>
          </p:cNvSpPr>
          <p:nvPr userDrawn="1"/>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pPr>
            <a:r>
              <a:rPr lang="en-US" altLang="en-US" sz="1100" dirty="0">
                <a:solidFill>
                  <a:srgbClr val="1F497D"/>
                </a:solidFill>
                <a:latin typeface="Calibri" panose="020F0502020204030204" pitchFamily="34" charset="0"/>
                <a:hlinkClick r:id="rId2"/>
              </a:rPr>
              <a:t>www.wes.org.uk</a:t>
            </a:r>
            <a:endParaRPr lang="en-US" altLang="en-US" sz="800" dirty="0"/>
          </a:p>
          <a:p>
            <a:pPr eaLnBrk="0" fontAlgn="base" hangingPunct="0">
              <a:spcBef>
                <a:spcPct val="0"/>
              </a:spcBef>
              <a:spcAft>
                <a:spcPct val="0"/>
              </a:spcAft>
            </a:pPr>
            <a:r>
              <a:rPr lang="en-US" altLang="en-US" sz="1100" dirty="0">
                <a:solidFill>
                  <a:srgbClr val="1F497D"/>
                </a:solidFill>
                <a:latin typeface="Calibri" panose="020F0502020204030204" pitchFamily="34" charset="0"/>
              </a:rPr>
              <a:t>@wes1919</a:t>
            </a:r>
            <a:endParaRPr lang="en-US" altLang="en-US" dirty="0">
              <a:latin typeface="Arial" panose="020B0604020202020204" pitchFamily="34" charset="0"/>
            </a:endParaRPr>
          </a:p>
        </p:txBody>
      </p:sp>
    </p:spTree>
    <p:extLst>
      <p:ext uri="{BB962C8B-B14F-4D97-AF65-F5344CB8AC3E}">
        <p14:creationId xmlns:p14="http://schemas.microsoft.com/office/powerpoint/2010/main" val="2845256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wes.org.uk/"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15950" y="744880"/>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15950" y="2332935"/>
            <a:ext cx="7886700" cy="38313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04713-3438-4E61-B6FD-213598EDDB3D}" type="datetimeFigureOut">
              <a:rPr lang="en-GB" smtClean="0"/>
              <a:t>16/10/2020</a:t>
            </a:fld>
            <a:endParaRPr lang="en-GB" dirty="0"/>
          </a:p>
        </p:txBody>
      </p:sp>
      <p:sp>
        <p:nvSpPr>
          <p:cNvPr id="10" name="Rectangle 2"/>
          <p:cNvSpPr>
            <a:spLocks noGrp="1" noChangeArrowheads="1"/>
          </p:cNvSpPr>
          <p:nvPr>
            <p:ph type="ftr" sz="quarter" idx="3"/>
          </p:nvPr>
        </p:nvSpPr>
        <p:spPr bwMode="auto">
          <a:xfrm>
            <a:off x="259246" y="6325155"/>
            <a:ext cx="1146468"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1F497D"/>
                </a:solidFill>
                <a:effectLst/>
                <a:latin typeface="Calibri" panose="020F0502020204030204" pitchFamily="34" charset="0"/>
                <a:hlinkClick r:id="rId15"/>
              </a:rPr>
              <a:t>www.wes.org.uk</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1F497D"/>
                </a:solidFill>
                <a:effectLst/>
                <a:latin typeface="Calibri" panose="020F0502020204030204" pitchFamily="34" charset="0"/>
              </a:rPr>
              <a:t>@wes1919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a:extLst>
              <a:ext uri="{FF2B5EF4-FFF2-40B4-BE49-F238E27FC236}">
                <a16:creationId xmlns:a16="http://schemas.microsoft.com/office/drawing/2014/main" id="{B18800BD-57C3-46CB-8435-0F69D9980685}"/>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003258" y="110961"/>
            <a:ext cx="2103752" cy="858331"/>
          </a:xfrm>
          <a:prstGeom prst="rect">
            <a:avLst/>
          </a:prstGeom>
        </p:spPr>
      </p:pic>
    </p:spTree>
    <p:extLst>
      <p:ext uri="{BB962C8B-B14F-4D97-AF65-F5344CB8AC3E}">
        <p14:creationId xmlns:p14="http://schemas.microsoft.com/office/powerpoint/2010/main" val="1935273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2" r:id="rId4"/>
    <p:sldLayoutId id="2147483674" r:id="rId5"/>
    <p:sldLayoutId id="2147483675" r:id="rId6"/>
    <p:sldLayoutId id="2147483676" r:id="rId7"/>
    <p:sldLayoutId id="2147483677" r:id="rId8"/>
    <p:sldLayoutId id="2147483668" r:id="rId9"/>
    <p:sldLayoutId id="2147483669" r:id="rId10"/>
    <p:sldLayoutId id="2147483667"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21" userDrawn="1">
          <p15:clr>
            <a:srgbClr val="F26B43"/>
          </p15:clr>
        </p15:guide>
        <p15:guide id="2" pos="2880" userDrawn="1">
          <p15:clr>
            <a:srgbClr val="F26B43"/>
          </p15:clr>
        </p15:guide>
        <p15:guide id="3" pos="2980" userDrawn="1">
          <p15:clr>
            <a:srgbClr val="F26B43"/>
          </p15:clr>
        </p15:guide>
        <p15:guide id="4" orient="horz" pos="2260" userDrawn="1">
          <p15:clr>
            <a:srgbClr val="F26B43"/>
          </p15:clr>
        </p15:guide>
        <p15:guide id="5" pos="30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ymb@wes.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Instructions</a:t>
            </a:r>
          </a:p>
        </p:txBody>
      </p:sp>
      <p:sp>
        <p:nvSpPr>
          <p:cNvPr id="3" name="Text Placeholder 2"/>
          <p:cNvSpPr>
            <a:spLocks noGrp="1"/>
          </p:cNvSpPr>
          <p:nvPr>
            <p:ph type="body" sz="quarter" idx="10"/>
          </p:nvPr>
        </p:nvSpPr>
        <p:spPr/>
        <p:txBody>
          <a:bodyPr>
            <a:normAutofit fontScale="70000" lnSpcReduction="20000"/>
          </a:bodyPr>
          <a:lstStyle/>
          <a:p>
            <a:r>
              <a:rPr lang="en-GB" dirty="0"/>
              <a:t>Add your details and photos to slide two</a:t>
            </a:r>
          </a:p>
          <a:p>
            <a:r>
              <a:rPr lang="en-GB" dirty="0"/>
              <a:t>Feel free to change the layout of the slide and the information you include, but do include enough information that someone else could present about you to young people</a:t>
            </a:r>
          </a:p>
          <a:p>
            <a:r>
              <a:rPr lang="en-GB" dirty="0"/>
              <a:t>Send your slide to the WES YMB at </a:t>
            </a:r>
            <a:r>
              <a:rPr lang="en-GB" dirty="0">
                <a:hlinkClick r:id="rId2"/>
              </a:rPr>
              <a:t>ymb@wes.org.uk</a:t>
            </a:r>
            <a:r>
              <a:rPr lang="en-GB" dirty="0"/>
              <a:t> as a </a:t>
            </a:r>
            <a:r>
              <a:rPr lang="en-GB" dirty="0" err="1"/>
              <a:t>powerpoint</a:t>
            </a:r>
            <a:r>
              <a:rPr lang="en-GB" dirty="0"/>
              <a:t> slide so we can combine with other slides</a:t>
            </a:r>
          </a:p>
          <a:p>
            <a:r>
              <a:rPr lang="en-GB" dirty="0"/>
              <a:t>If the file it too large to send attached to an email you can use online transfer tools such as </a:t>
            </a:r>
            <a:r>
              <a:rPr lang="en-GB" dirty="0" err="1"/>
              <a:t>WeTransfer</a:t>
            </a:r>
            <a:endParaRPr lang="en-GB" dirty="0"/>
          </a:p>
          <a:p>
            <a:r>
              <a:rPr lang="en-GB" dirty="0"/>
              <a:t>Email us if you have any questions or difficulties sending your finished slide</a:t>
            </a:r>
          </a:p>
          <a:p>
            <a:r>
              <a:rPr lang="en-GB" dirty="0"/>
              <a:t>By sending your slide to the YMB you agree for us to share your slide on the WES website to be used as a resource for WES members for outreach in schools. If at any time you want to withdraw your slide from the pack please email the YMB and we will arrange for your slide to be removed.</a:t>
            </a:r>
          </a:p>
        </p:txBody>
      </p:sp>
    </p:spTree>
    <p:extLst>
      <p:ext uri="{BB962C8B-B14F-4D97-AF65-F5344CB8AC3E}">
        <p14:creationId xmlns:p14="http://schemas.microsoft.com/office/powerpoint/2010/main" val="93839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Name</a:t>
            </a:r>
            <a:br>
              <a:rPr lang="en-GB" dirty="0"/>
            </a:br>
            <a:r>
              <a:rPr lang="en-GB" dirty="0"/>
              <a:t>Your Job Title</a:t>
            </a:r>
          </a:p>
        </p:txBody>
      </p:sp>
      <p:sp>
        <p:nvSpPr>
          <p:cNvPr id="8" name="TextBox 7"/>
          <p:cNvSpPr txBox="1"/>
          <p:nvPr/>
        </p:nvSpPr>
        <p:spPr>
          <a:xfrm>
            <a:off x="3316270" y="4138736"/>
            <a:ext cx="5462463" cy="2308324"/>
          </a:xfrm>
          <a:prstGeom prst="rect">
            <a:avLst/>
          </a:prstGeom>
          <a:noFill/>
        </p:spPr>
        <p:txBody>
          <a:bodyPr wrap="square" rtlCol="0">
            <a:spAutoFit/>
          </a:bodyPr>
          <a:lstStyle/>
          <a:p>
            <a:pPr marL="285750" indent="-285750">
              <a:buFont typeface="Arial"/>
              <a:buChar char="•"/>
            </a:pPr>
            <a:r>
              <a:rPr lang="en-US" dirty="0"/>
              <a:t>Write a bullet point about your hobbies, as this will make you relatable to the young people</a:t>
            </a:r>
          </a:p>
          <a:p>
            <a:pPr marL="285750" indent="-285750">
              <a:buFont typeface="Arial"/>
              <a:buChar char="•"/>
            </a:pPr>
            <a:r>
              <a:rPr lang="en-US" dirty="0"/>
              <a:t>Write 2/3 sentences about what your job, so that a primary age audience can understand what you do</a:t>
            </a:r>
          </a:p>
          <a:p>
            <a:pPr marL="285750" indent="-285750">
              <a:buFont typeface="Arial"/>
              <a:buChar char="•"/>
            </a:pPr>
            <a:r>
              <a:rPr lang="en-US" dirty="0"/>
              <a:t>If it makes sense to, you can also add a couple of sentences about what is going on in your </a:t>
            </a:r>
            <a:r>
              <a:rPr lang="en-US" dirty="0" err="1"/>
              <a:t>lottie</a:t>
            </a:r>
            <a:r>
              <a:rPr lang="en-US" dirty="0"/>
              <a:t> photos</a:t>
            </a:r>
          </a:p>
        </p:txBody>
      </p:sp>
      <p:sp>
        <p:nvSpPr>
          <p:cNvPr id="9" name="Rectangle 8"/>
          <p:cNvSpPr/>
          <p:nvPr/>
        </p:nvSpPr>
        <p:spPr>
          <a:xfrm>
            <a:off x="564473" y="2384806"/>
            <a:ext cx="2310806" cy="308395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Add a high resolution photo of yourself here</a:t>
            </a:r>
          </a:p>
        </p:txBody>
      </p:sp>
      <p:sp>
        <p:nvSpPr>
          <p:cNvPr id="10" name="Rectangle 9"/>
          <p:cNvSpPr/>
          <p:nvPr/>
        </p:nvSpPr>
        <p:spPr>
          <a:xfrm>
            <a:off x="3228072" y="2115273"/>
            <a:ext cx="5633550" cy="20342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Add two or three photos you’ve taken of </a:t>
            </a:r>
            <a:r>
              <a:rPr lang="en-US" dirty="0" err="1"/>
              <a:t>lottie</a:t>
            </a:r>
            <a:r>
              <a:rPr lang="en-US" dirty="0"/>
              <a:t> to show what you do as an engineer </a:t>
            </a:r>
          </a:p>
        </p:txBody>
      </p:sp>
      <p:sp>
        <p:nvSpPr>
          <p:cNvPr id="20" name="TextBox 19"/>
          <p:cNvSpPr txBox="1"/>
          <p:nvPr/>
        </p:nvSpPr>
        <p:spPr>
          <a:xfrm>
            <a:off x="196373" y="6118225"/>
            <a:ext cx="4017665" cy="584775"/>
          </a:xfrm>
          <a:prstGeom prst="rect">
            <a:avLst/>
          </a:prstGeom>
          <a:noFill/>
        </p:spPr>
        <p:txBody>
          <a:bodyPr wrap="square" rtlCol="0">
            <a:spAutoFit/>
          </a:bodyPr>
          <a:lstStyle/>
          <a:p>
            <a:r>
              <a:rPr lang="en-US" sz="1600" dirty="0"/>
              <a:t>Twitter: @WESECB1919</a:t>
            </a:r>
          </a:p>
          <a:p>
            <a:r>
              <a:rPr lang="en-US" sz="1600" dirty="0"/>
              <a:t>Instagram: @wesecb</a:t>
            </a:r>
          </a:p>
        </p:txBody>
      </p:sp>
      <p:sp>
        <p:nvSpPr>
          <p:cNvPr id="3" name="Rectangle 2"/>
          <p:cNvSpPr/>
          <p:nvPr/>
        </p:nvSpPr>
        <p:spPr>
          <a:xfrm>
            <a:off x="-578736" y="5648911"/>
            <a:ext cx="4704576" cy="523220"/>
          </a:xfrm>
          <a:prstGeom prst="rect">
            <a:avLst/>
          </a:prstGeom>
          <a:noFill/>
        </p:spPr>
        <p:txBody>
          <a:bodyPr wrap="square" lIns="91440" tIns="45720" rIns="91440" bIns="45720">
            <a:spAutoFit/>
          </a:bodyPr>
          <a:lstStyle/>
          <a:p>
            <a:pPr algn="ctr"/>
            <a:r>
              <a:rPr lang="en-GB" sz="2800" b="1" dirty="0">
                <a:ln w="18000">
                  <a:solidFill>
                    <a:schemeClr val="bg1"/>
                  </a:solidFill>
                  <a:prstDash val="solid"/>
                  <a:miter lim="800000"/>
                </a:ln>
                <a:solidFill>
                  <a:schemeClr val="accent4"/>
                </a:solidFill>
                <a:effectLst>
                  <a:outerShdw blurRad="25500" dist="23000" dir="7020000" algn="tl">
                    <a:srgbClr val="000000">
                      <a:alpha val="50000"/>
                    </a:srgbClr>
                  </a:outerShdw>
                </a:effectLst>
                <a:latin typeface="Arial Black"/>
                <a:cs typeface="Arial Black"/>
              </a:rPr>
              <a:t>#</a:t>
            </a:r>
            <a:r>
              <a:rPr lang="en-GB" sz="2800" b="1" dirty="0" err="1">
                <a:ln w="18000">
                  <a:solidFill>
                    <a:schemeClr val="bg1"/>
                  </a:solidFill>
                  <a:prstDash val="solid"/>
                  <a:miter lim="800000"/>
                </a:ln>
                <a:solidFill>
                  <a:schemeClr val="accent4"/>
                </a:solidFill>
                <a:effectLst>
                  <a:outerShdw blurRad="25500" dist="23000" dir="7020000" algn="tl">
                    <a:srgbClr val="000000">
                      <a:alpha val="50000"/>
                    </a:srgbClr>
                  </a:outerShdw>
                </a:effectLst>
                <a:latin typeface="Arial Black"/>
                <a:cs typeface="Arial Black"/>
              </a:rPr>
              <a:t>WESLottieTour</a:t>
            </a:r>
            <a:endParaRPr lang="en-GB" sz="2800" b="1" dirty="0">
              <a:ln w="18000">
                <a:solidFill>
                  <a:schemeClr val="bg1"/>
                </a:solidFill>
                <a:prstDash val="solid"/>
                <a:miter lim="800000"/>
              </a:ln>
              <a:solidFill>
                <a:schemeClr val="accent4"/>
              </a:solidFill>
              <a:effectLst>
                <a:outerShdw blurRad="25500" dist="23000" dir="7020000" algn="tl">
                  <a:srgbClr val="000000">
                    <a:alpha val="50000"/>
                  </a:srgbClr>
                </a:outerShdw>
              </a:effectLst>
              <a:latin typeface="Arial Black"/>
              <a:cs typeface="Arial Black"/>
            </a:endParaRPr>
          </a:p>
        </p:txBody>
      </p:sp>
      <p:pic>
        <p:nvPicPr>
          <p:cNvPr id="4" name="Picture 3"/>
          <p:cNvPicPr>
            <a:picLocks noChangeAspect="1"/>
          </p:cNvPicPr>
          <p:nvPr/>
        </p:nvPicPr>
        <p:blipFill>
          <a:blip r:embed="rId2"/>
          <a:stretch>
            <a:fillRect/>
          </a:stretch>
        </p:blipFill>
        <p:spPr>
          <a:xfrm>
            <a:off x="7020616" y="983674"/>
            <a:ext cx="1990118" cy="887104"/>
          </a:xfrm>
          <a:prstGeom prst="rect">
            <a:avLst/>
          </a:prstGeom>
        </p:spPr>
      </p:pic>
    </p:spTree>
    <p:extLst>
      <p:ext uri="{BB962C8B-B14F-4D97-AF65-F5344CB8AC3E}">
        <p14:creationId xmlns:p14="http://schemas.microsoft.com/office/powerpoint/2010/main" val="77294900"/>
      </p:ext>
    </p:extLst>
  </p:cSld>
  <p:clrMapOvr>
    <a:masterClrMapping/>
  </p:clrMapOvr>
</p:sld>
</file>

<file path=ppt/theme/theme1.xml><?xml version="1.0" encoding="utf-8"?>
<a:theme xmlns:a="http://schemas.openxmlformats.org/drawingml/2006/main" name="Office Theme">
  <a:themeElements>
    <a:clrScheme name="WES">
      <a:dk1>
        <a:srgbClr val="59177B"/>
      </a:dk1>
      <a:lt1>
        <a:sysClr val="window" lastClr="FFFFFF"/>
      </a:lt1>
      <a:dk2>
        <a:srgbClr val="000000"/>
      </a:dk2>
      <a:lt2>
        <a:srgbClr val="E7E6E6"/>
      </a:lt2>
      <a:accent1>
        <a:srgbClr val="59177B"/>
      </a:accent1>
      <a:accent2>
        <a:srgbClr val="5D8909"/>
      </a:accent2>
      <a:accent3>
        <a:srgbClr val="A46EBD"/>
      </a:accent3>
      <a:accent4>
        <a:srgbClr val="7BAC1E"/>
      </a:accent4>
      <a:accent5>
        <a:srgbClr val="7F7F7F"/>
      </a:accent5>
      <a:accent6>
        <a:srgbClr val="A46EBD"/>
      </a:accent6>
      <a:hlink>
        <a:srgbClr val="7BAC1E"/>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S-final" id="{CF313E4F-EEC2-4E3A-9D15-4D2214EA56A3}" vid="{94186537-7CBE-4835-81E0-4E4F557D59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WES">
      <a:dk1>
        <a:srgbClr val="59177B"/>
      </a:dk1>
      <a:lt1>
        <a:sysClr val="window" lastClr="FFFFFF"/>
      </a:lt1>
      <a:dk2>
        <a:srgbClr val="000000"/>
      </a:dk2>
      <a:lt2>
        <a:srgbClr val="E7E6E6"/>
      </a:lt2>
      <a:accent1>
        <a:srgbClr val="59177B"/>
      </a:accent1>
      <a:accent2>
        <a:srgbClr val="5D8909"/>
      </a:accent2>
      <a:accent3>
        <a:srgbClr val="A46EBD"/>
      </a:accent3>
      <a:accent4>
        <a:srgbClr val="7BAC1E"/>
      </a:accent4>
      <a:accent5>
        <a:srgbClr val="7F7F7F"/>
      </a:accent5>
      <a:accent6>
        <a:srgbClr val="A46EBD"/>
      </a:accent6>
      <a:hlink>
        <a:srgbClr val="7BAC1E"/>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WES-powerpoint</Template>
  <TotalTime>2305</TotalTime>
  <Words>261</Words>
  <Application>Microsoft Office PowerPoint</Application>
  <PresentationFormat>On-screen Show (4:3)</PresentationFormat>
  <Paragraphs>16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Helvetica</vt:lpstr>
      <vt:lpstr>Helvetica Black</vt:lpstr>
      <vt:lpstr>Office Theme</vt:lpstr>
      <vt:lpstr>Instructions</vt:lpstr>
      <vt:lpstr>Your Name Your Job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Members Board</dc:title>
  <dc:creator>Jo Douglas</dc:creator>
  <cp:lastModifiedBy>Kate Mactear</cp:lastModifiedBy>
  <cp:revision>29</cp:revision>
  <dcterms:created xsi:type="dcterms:W3CDTF">2016-10-25T07:50:23Z</dcterms:created>
  <dcterms:modified xsi:type="dcterms:W3CDTF">2020-10-16T16:00:32Z</dcterms:modified>
</cp:coreProperties>
</file>